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6" y="3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06AA5-6619-41A4-835D-9E0B5D3946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4FCF0-7045-4324-B7DB-C6560B7E5E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0E642-3DFD-4913-939C-7A7E0C14A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1D59-6525-48C5-8818-EA4C2EAAB164}" type="datetimeFigureOut">
              <a:rPr lang="en-AU" smtClean="0"/>
              <a:t>14/01/2020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D79B1-3777-4A78-9857-0276B22AE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51249-DBF7-4407-B2CD-4E4AA256B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82784-816B-4979-ACA2-584D254FA8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1958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329B5-B443-4A70-886D-98E115A41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5681F8-5119-4F30-B20D-F88917145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1261B-A2EE-4607-A6A3-99383757B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1D59-6525-48C5-8818-EA4C2EAAB164}" type="datetimeFigureOut">
              <a:rPr lang="en-AU" smtClean="0"/>
              <a:t>14/01/2020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E9A2C-B775-4CA6-88B7-F4445DE07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E7988-7782-446F-86A6-897D8CB86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82784-816B-4979-ACA2-584D254FA8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2196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90FA3A-7CE7-4014-892B-5334C5F4B5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84E708-680F-42E6-BDF6-AC2A690A42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CC816-EDC2-48B3-A3FE-9E810F7D3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1D59-6525-48C5-8818-EA4C2EAAB164}" type="datetimeFigureOut">
              <a:rPr lang="en-AU" smtClean="0"/>
              <a:t>14/01/2020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E2199-82BD-4CC5-8640-313921CF2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D3398-5018-4577-A78C-43CBFDA89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82784-816B-4979-ACA2-584D254FA8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6948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110ED-F831-43C5-8C19-E3E86171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E52AD-F725-4DE2-A695-431E7A7B6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0672B-DE77-4592-9DE8-96D1CAC20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1D59-6525-48C5-8818-EA4C2EAAB164}" type="datetimeFigureOut">
              <a:rPr lang="en-AU" smtClean="0"/>
              <a:t>14/01/2020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E7FB55-3E46-4FFD-9AC1-8BA70661E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3FC44-EE40-4B01-A53D-2AB363D55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82784-816B-4979-ACA2-584D254FA8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0956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2D1BD-7C9D-475D-931A-F41515F9A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1BE39-98AB-4D1B-A877-73C8B59E5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5E127-CA62-41A9-85C7-C848E8767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1D59-6525-48C5-8818-EA4C2EAAB164}" type="datetimeFigureOut">
              <a:rPr lang="en-AU" smtClean="0"/>
              <a:t>14/01/2020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E90A9-EE55-405A-BE90-FE13A0663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15522-1CE7-4B83-B713-3947B1FE0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82784-816B-4979-ACA2-584D254FA8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6261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15FE-5347-4B01-9772-B9AF883B3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952C8-C77C-437D-B32D-417B326025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6ADD31-861C-4577-926F-CD8CC7A6B1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F3A63E-8DB4-445F-A429-EFB2097AD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1D59-6525-48C5-8818-EA4C2EAAB164}" type="datetimeFigureOut">
              <a:rPr lang="en-AU" smtClean="0"/>
              <a:t>14/01/2020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A616D6-D908-488D-9970-228C6047B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13C5F0-7586-4013-A00E-46DEAC0C5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82784-816B-4979-ACA2-584D254FA8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0887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AD118-5916-491E-AD19-735B89CF8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1CC775-93D0-47B7-8D0A-F59EA4428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85F5A-1C89-4CE7-A295-8A7B732B19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F76197-21D0-45F2-9162-3F19DAE1A5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3B616C-B4CF-4C7F-B5FE-2F9BB747D4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BBF567-B117-4FE1-B303-7F5524465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1D59-6525-48C5-8818-EA4C2EAAB164}" type="datetimeFigureOut">
              <a:rPr lang="en-AU" smtClean="0"/>
              <a:t>14/01/2020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63D0C3-2AAC-4A26-9C92-1C20E68A6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B91B1D-0241-464D-8DB6-E07E79431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82784-816B-4979-ACA2-584D254FA8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0337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851D-EF36-47B4-A5A1-0DB7D76EE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2AC859-A523-46D6-A5E9-6E27E2544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1D59-6525-48C5-8818-EA4C2EAAB164}" type="datetimeFigureOut">
              <a:rPr lang="en-AU" smtClean="0"/>
              <a:t>14/01/2020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A4D8E7-E874-495C-B2E6-B89BF5A82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02FDB8-23A5-4E07-83A3-86B6A15C9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82784-816B-4979-ACA2-584D254FA8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4771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F5FE56-F15A-4666-B013-5EB4D272E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1D59-6525-48C5-8818-EA4C2EAAB164}" type="datetimeFigureOut">
              <a:rPr lang="en-AU" smtClean="0"/>
              <a:t>14/01/2020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E7556B-F1CB-4E05-88AC-0CCBE4A3C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D9339-0441-48D4-ACA8-946644C10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82784-816B-4979-ACA2-584D254FA8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9528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6B222-5D7F-4F6F-B2D3-55356EF01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455F4-0E96-4D91-8B5F-23E15E8CD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ABC873-0A6B-4AE9-ADBC-BB41F76971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43C120-78AE-46FD-AC23-1A3E19A86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1D59-6525-48C5-8818-EA4C2EAAB164}" type="datetimeFigureOut">
              <a:rPr lang="en-AU" smtClean="0"/>
              <a:t>14/01/2020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11EA6-C640-4C26-A106-53F1FAE4C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FA8B2E-2812-43BA-B94F-919C7B21C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82784-816B-4979-ACA2-584D254FA8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2179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F8DA6-3CB3-40B5-9394-B71AF49FD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DD2F5E-9376-4AF2-AA42-F3E1350FC5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AB6945-51D6-4A14-A8AF-A1511C188D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F7E63C-7D3E-459C-B23A-B83152D75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1D59-6525-48C5-8818-EA4C2EAAB164}" type="datetimeFigureOut">
              <a:rPr lang="en-AU" smtClean="0"/>
              <a:t>14/01/2020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3FA992-791A-4F85-B796-926BC5295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85E21A-F0B6-483D-943B-1F91663A8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82784-816B-4979-ACA2-584D254FA8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3413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58A32A-B5EE-4F13-9CFE-16AC735EC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6ED9A-55BD-47A2-B0F4-359E09201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BE1D0-0BE0-4531-A4D1-3D961664A8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F1D59-6525-48C5-8818-EA4C2EAAB164}" type="datetimeFigureOut">
              <a:rPr lang="en-AU" smtClean="0"/>
              <a:t>14/01/2020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DB8C1-3559-4A70-94AB-EB3D3F952B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DDF2E-9F44-4921-84F7-615274C065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82784-816B-4979-ACA2-584D254FA8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3448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A3728DB-6640-4DDE-871F-5D55E4493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7440" y="1320336"/>
            <a:ext cx="1603375" cy="11811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48A518-315E-49A7-80AD-C77397540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81883" y="1319543"/>
            <a:ext cx="1603375" cy="11826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1A619A-1A91-4691-B3D5-728574657E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45533" y="1319543"/>
            <a:ext cx="1603375" cy="1182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2AE2CD-B961-48C5-89DB-090C0732BC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10770" y="1319543"/>
            <a:ext cx="1603375" cy="11826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61D678-B68E-43AB-8360-4CB23F6D2E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39656" y="1319542"/>
            <a:ext cx="1603375" cy="1182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A0C55C-4619-48AA-ADC9-F8F0F07D8E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03304" y="1319542"/>
            <a:ext cx="1603375" cy="1182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04A36D-0AB5-4A97-A549-7D6DDDE9B0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66951" y="1319542"/>
            <a:ext cx="1603375" cy="11826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9C8A94-CE08-4A20-BA63-B77E065D8F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76007" y="1319542"/>
            <a:ext cx="1603375" cy="11826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DB9CCF-2C50-400B-BB30-AD0243DDAA7B}"/>
              </a:ext>
            </a:extLst>
          </p:cNvPr>
          <p:cNvSpPr txBox="1"/>
          <p:nvPr/>
        </p:nvSpPr>
        <p:spPr>
          <a:xfrm>
            <a:off x="1054360" y="275551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758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495CCA-BF2F-4037-B601-82D54A2F4B9B}"/>
              </a:ext>
            </a:extLst>
          </p:cNvPr>
          <p:cNvSpPr txBox="1"/>
          <p:nvPr/>
        </p:nvSpPr>
        <p:spPr>
          <a:xfrm>
            <a:off x="2315708" y="275551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956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54ECA9-FD29-493D-868C-DBE7023832CC}"/>
              </a:ext>
            </a:extLst>
          </p:cNvPr>
          <p:cNvSpPr txBox="1"/>
          <p:nvPr/>
        </p:nvSpPr>
        <p:spPr>
          <a:xfrm>
            <a:off x="3552826" y="275551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1023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0EF799-833C-44D1-B82B-6C4485F7B9F6}"/>
              </a:ext>
            </a:extLst>
          </p:cNvPr>
          <p:cNvSpPr txBox="1"/>
          <p:nvPr/>
        </p:nvSpPr>
        <p:spPr>
          <a:xfrm>
            <a:off x="4814174" y="275551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522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AE3ED5-BC3D-491D-9590-FAC088A8FF6E}"/>
              </a:ext>
            </a:extLst>
          </p:cNvPr>
          <p:cNvSpPr txBox="1"/>
          <p:nvPr/>
        </p:nvSpPr>
        <p:spPr>
          <a:xfrm>
            <a:off x="6152196" y="275551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181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5BEC32-E064-4BEA-BC54-E292BDA58F3A}"/>
              </a:ext>
            </a:extLst>
          </p:cNvPr>
          <p:cNvSpPr txBox="1"/>
          <p:nvPr/>
        </p:nvSpPr>
        <p:spPr>
          <a:xfrm>
            <a:off x="7373481" y="275551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107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52F71F-2531-40B2-AAE3-32ADBDDEF05C}"/>
              </a:ext>
            </a:extLst>
          </p:cNvPr>
          <p:cNvSpPr txBox="1"/>
          <p:nvPr/>
        </p:nvSpPr>
        <p:spPr>
          <a:xfrm>
            <a:off x="8650662" y="27555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50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680D08-5284-428B-A673-210CC4BCB187}"/>
              </a:ext>
            </a:extLst>
          </p:cNvPr>
          <p:cNvSpPr txBox="1"/>
          <p:nvPr/>
        </p:nvSpPr>
        <p:spPr>
          <a:xfrm>
            <a:off x="9900776" y="275551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330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5461B7-435F-43F7-971F-FABD54CD9F81}"/>
              </a:ext>
            </a:extLst>
          </p:cNvPr>
          <p:cNvSpPr txBox="1"/>
          <p:nvPr/>
        </p:nvSpPr>
        <p:spPr>
          <a:xfrm>
            <a:off x="805657" y="3167783"/>
            <a:ext cx="102328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Resistor: 24k (must be larger than this value, otherwise there will be two or more directions have the same output of 1023.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 reference direction must be given. We can let RJ11 socket point to the North, and we will have the following output values for each direction: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These are averaged values. In practice, an output reading will not be the exact same as these values. 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202CD411-84FE-40A6-BF18-0F321A2167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982349"/>
              </p:ext>
            </p:extLst>
          </p:nvPr>
        </p:nvGraphicFramePr>
        <p:xfrm>
          <a:off x="971782" y="4336544"/>
          <a:ext cx="946404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">
                  <a:extLst>
                    <a:ext uri="{9D8B030D-6E8A-4147-A177-3AD203B41FA5}">
                      <a16:colId xmlns:a16="http://schemas.microsoft.com/office/drawing/2014/main" val="3409417349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474521726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93238823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379477199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81857797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674132825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612952437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451421300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445602848"/>
                    </a:ext>
                  </a:extLst>
                </a:gridCol>
              </a:tblGrid>
              <a:tr h="345995">
                <a:tc>
                  <a:txBody>
                    <a:bodyPr/>
                    <a:lstStyle/>
                    <a:p>
                      <a:r>
                        <a:rPr lang="en-AU" dirty="0"/>
                        <a:t>Direction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N-E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S-E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S-W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N-W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739892"/>
                  </a:ext>
                </a:extLst>
              </a:tr>
              <a:tr h="345995">
                <a:tc>
                  <a:txBody>
                    <a:bodyPr/>
                    <a:lstStyle/>
                    <a:p>
                      <a:r>
                        <a:rPr lang="en-AU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758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956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839210"/>
                  </a:ext>
                </a:extLst>
              </a:tr>
            </a:tbl>
          </a:graphicData>
        </a:graphic>
      </p:graphicFrame>
      <p:sp>
        <p:nvSpPr>
          <p:cNvPr id="24" name="Title 1">
            <a:extLst>
              <a:ext uri="{FF2B5EF4-FFF2-40B4-BE49-F238E27FC236}">
                <a16:creationId xmlns:a16="http://schemas.microsoft.com/office/drawing/2014/main" id="{A531152D-1E31-41CA-8D78-38BDE8F22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533" y="138772"/>
            <a:ext cx="7502132" cy="970426"/>
          </a:xfrm>
        </p:spPr>
        <p:txBody>
          <a:bodyPr>
            <a:normAutofit fontScale="90000"/>
          </a:bodyPr>
          <a:lstStyle/>
          <a:p>
            <a:r>
              <a:rPr lang="en-AU" b="1" dirty="0">
                <a:solidFill>
                  <a:srgbClr val="FF0000"/>
                </a:solidFill>
              </a:rPr>
              <a:t>Output value for different directions</a:t>
            </a:r>
          </a:p>
        </p:txBody>
      </p:sp>
    </p:spTree>
    <p:extLst>
      <p:ext uri="{BB962C8B-B14F-4D97-AF65-F5344CB8AC3E}">
        <p14:creationId xmlns:p14="http://schemas.microsoft.com/office/powerpoint/2010/main" val="3418394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481BE-FBD0-442B-9E13-B749DA5D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4462"/>
            <a:ext cx="4188262" cy="970426"/>
          </a:xfrm>
        </p:spPr>
        <p:txBody>
          <a:bodyPr/>
          <a:lstStyle/>
          <a:p>
            <a:r>
              <a:rPr lang="en-AU" b="1" dirty="0">
                <a:solidFill>
                  <a:srgbClr val="FF0000"/>
                </a:solidFill>
              </a:rPr>
              <a:t>Circuit and Wiring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F707FD-280B-4ADD-96B9-7377086A0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7811" y="1690688"/>
            <a:ext cx="3464650" cy="435133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920CF-47EF-4961-B11C-CCE01422DE79}"/>
              </a:ext>
            </a:extLst>
          </p:cNvPr>
          <p:cNvCxnSpPr>
            <a:cxnSpLocks/>
          </p:cNvCxnSpPr>
          <p:nvPr/>
        </p:nvCxnSpPr>
        <p:spPr>
          <a:xfrm>
            <a:off x="2803430" y="5426170"/>
            <a:ext cx="3533950" cy="2610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390185-67AD-44C7-93C0-21AB9545203D}"/>
              </a:ext>
            </a:extLst>
          </p:cNvPr>
          <p:cNvCxnSpPr/>
          <p:nvPr/>
        </p:nvCxnSpPr>
        <p:spPr>
          <a:xfrm>
            <a:off x="2354443" y="5437121"/>
            <a:ext cx="0" cy="117722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D6CA1F-55EA-446A-B211-5834EA6AE2A9}"/>
              </a:ext>
            </a:extLst>
          </p:cNvPr>
          <p:cNvCxnSpPr>
            <a:cxnSpLocks/>
          </p:cNvCxnSpPr>
          <p:nvPr/>
        </p:nvCxnSpPr>
        <p:spPr>
          <a:xfrm>
            <a:off x="2348968" y="6625293"/>
            <a:ext cx="550282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31A42B-A39C-4E41-B40E-A606C25D304F}"/>
              </a:ext>
            </a:extLst>
          </p:cNvPr>
          <p:cNvCxnSpPr>
            <a:cxnSpLocks/>
          </p:cNvCxnSpPr>
          <p:nvPr/>
        </p:nvCxnSpPr>
        <p:spPr>
          <a:xfrm>
            <a:off x="2504055" y="5437121"/>
            <a:ext cx="0" cy="102390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9EB70B3-C2E4-4797-BC5F-4996F72E6290}"/>
              </a:ext>
            </a:extLst>
          </p:cNvPr>
          <p:cNvCxnSpPr>
            <a:cxnSpLocks/>
          </p:cNvCxnSpPr>
          <p:nvPr/>
        </p:nvCxnSpPr>
        <p:spPr>
          <a:xfrm>
            <a:off x="2655593" y="5437121"/>
            <a:ext cx="0" cy="68990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620F6E6-20B3-4EE8-BDA7-F780B04A7928}"/>
              </a:ext>
            </a:extLst>
          </p:cNvPr>
          <p:cNvCxnSpPr/>
          <p:nvPr/>
        </p:nvCxnSpPr>
        <p:spPr>
          <a:xfrm>
            <a:off x="2655593" y="6132503"/>
            <a:ext cx="186712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E0C2E9-9A3A-4E9A-B30B-D528589EAC0A}"/>
              </a:ext>
            </a:extLst>
          </p:cNvPr>
          <p:cNvCxnSpPr/>
          <p:nvPr/>
        </p:nvCxnSpPr>
        <p:spPr>
          <a:xfrm>
            <a:off x="2504055" y="6461030"/>
            <a:ext cx="201866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5BE1D2C-5A37-4419-8477-B17921B0FD0A}"/>
              </a:ext>
            </a:extLst>
          </p:cNvPr>
          <p:cNvSpPr txBox="1"/>
          <p:nvPr/>
        </p:nvSpPr>
        <p:spPr>
          <a:xfrm>
            <a:off x="4486509" y="5988991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b="1" dirty="0"/>
              <a:t>Pi GPIO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9F531B-16DA-4C21-9089-00A11A0B90F6}"/>
              </a:ext>
            </a:extLst>
          </p:cNvPr>
          <p:cNvSpPr txBox="1"/>
          <p:nvPr/>
        </p:nvSpPr>
        <p:spPr>
          <a:xfrm>
            <a:off x="4488854" y="6302241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b="1" dirty="0"/>
              <a:t>Pi GND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39D869-D5AF-4D13-8046-726FD0AAAB64}"/>
              </a:ext>
            </a:extLst>
          </p:cNvPr>
          <p:cNvSpPr txBox="1"/>
          <p:nvPr/>
        </p:nvSpPr>
        <p:spPr>
          <a:xfrm>
            <a:off x="7851794" y="6456129"/>
            <a:ext cx="1272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b="1" dirty="0"/>
              <a:t>Arduino 5V_LS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089EDB-A69E-4610-9A6D-CD1DC2ACEBF7}"/>
              </a:ext>
            </a:extLst>
          </p:cNvPr>
          <p:cNvSpPr/>
          <p:nvPr/>
        </p:nvSpPr>
        <p:spPr>
          <a:xfrm>
            <a:off x="6345504" y="5392674"/>
            <a:ext cx="501010" cy="116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AD953EE-3E3D-4807-B0F1-39F83C5ED95D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 flipV="1">
            <a:off x="6846514" y="5437003"/>
            <a:ext cx="1005280" cy="1380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1AA9763-E3F7-4AA9-BB77-0421C67998F4}"/>
              </a:ext>
            </a:extLst>
          </p:cNvPr>
          <p:cNvSpPr txBox="1"/>
          <p:nvPr/>
        </p:nvSpPr>
        <p:spPr>
          <a:xfrm>
            <a:off x="7851794" y="5283114"/>
            <a:ext cx="1311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b="1" dirty="0"/>
              <a:t>Arduino 5V_HS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F55877B-9119-43AB-B27E-85CAB66722D7}"/>
              </a:ext>
            </a:extLst>
          </p:cNvPr>
          <p:cNvCxnSpPr/>
          <p:nvPr/>
        </p:nvCxnSpPr>
        <p:spPr>
          <a:xfrm flipV="1">
            <a:off x="5957289" y="4265375"/>
            <a:ext cx="0" cy="11716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FE0E0DE-98B2-46E8-83B8-3B8AEFB2CABF}"/>
              </a:ext>
            </a:extLst>
          </p:cNvPr>
          <p:cNvCxnSpPr/>
          <p:nvPr/>
        </p:nvCxnSpPr>
        <p:spPr>
          <a:xfrm>
            <a:off x="5957289" y="4276325"/>
            <a:ext cx="18780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378F58E-A3EE-43E0-9B4A-C0D0D0022F1B}"/>
              </a:ext>
            </a:extLst>
          </p:cNvPr>
          <p:cNvSpPr txBox="1"/>
          <p:nvPr/>
        </p:nvSpPr>
        <p:spPr>
          <a:xfrm>
            <a:off x="7851794" y="4133388"/>
            <a:ext cx="1344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b="1" dirty="0"/>
              <a:t>Arduino Analog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1E25CF-A6AD-458D-93FF-88F0C7AC2951}"/>
              </a:ext>
            </a:extLst>
          </p:cNvPr>
          <p:cNvSpPr txBox="1"/>
          <p:nvPr/>
        </p:nvSpPr>
        <p:spPr>
          <a:xfrm>
            <a:off x="6045185" y="5518752"/>
            <a:ext cx="1101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b="1" dirty="0"/>
              <a:t>24K Resistor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EAE4370-30A9-400C-A312-B93CBFEE5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904" y="822768"/>
            <a:ext cx="2492182" cy="2958788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8D083F6-106E-4CFA-BF5C-2B20C0F5E145}"/>
              </a:ext>
            </a:extLst>
          </p:cNvPr>
          <p:cNvCxnSpPr>
            <a:cxnSpLocks/>
          </p:cNvCxnSpPr>
          <p:nvPr/>
        </p:nvCxnSpPr>
        <p:spPr>
          <a:xfrm flipH="1" flipV="1">
            <a:off x="7527594" y="2273955"/>
            <a:ext cx="1993062" cy="15331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48E0B5A-C72C-4EE8-9840-F06D0301724E}"/>
              </a:ext>
            </a:extLst>
          </p:cNvPr>
          <p:cNvSpPr txBox="1"/>
          <p:nvPr/>
        </p:nvSpPr>
        <p:spPr>
          <a:xfrm>
            <a:off x="9479165" y="2301808"/>
            <a:ext cx="7810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b="1" dirty="0"/>
              <a:t>Resistor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098AEF6-D4BA-45E9-9B87-7D3EE71106E6}"/>
              </a:ext>
            </a:extLst>
          </p:cNvPr>
          <p:cNvSpPr/>
          <p:nvPr/>
        </p:nvSpPr>
        <p:spPr>
          <a:xfrm>
            <a:off x="5649655" y="4769124"/>
            <a:ext cx="1535139" cy="1456788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7B19FD2-7833-4A5F-934D-E35614C21BC8}"/>
              </a:ext>
            </a:extLst>
          </p:cNvPr>
          <p:cNvSpPr/>
          <p:nvPr/>
        </p:nvSpPr>
        <p:spPr>
          <a:xfrm>
            <a:off x="6408476" y="2455696"/>
            <a:ext cx="645545" cy="624648"/>
          </a:xfrm>
          <a:prstGeom prst="ellipse">
            <a:avLst/>
          </a:prstGeom>
          <a:solidFill>
            <a:schemeClr val="accent1">
              <a:alpha val="48000"/>
            </a:schemeClr>
          </a:solidFill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2827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127</Words>
  <Application>Microsoft Office PowerPoint</Application>
  <PresentationFormat>Widescreen</PresentationFormat>
  <Paragraphs>41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Output value for different directions</vt:lpstr>
      <vt:lpstr>Circuit and Wiring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Rain gauge</dc:title>
  <dc:creator>Zicheng Zhao</dc:creator>
  <cp:lastModifiedBy>Zicheng Zhao</cp:lastModifiedBy>
  <cp:revision>11</cp:revision>
  <dcterms:created xsi:type="dcterms:W3CDTF">2020-01-14T07:20:10Z</dcterms:created>
  <dcterms:modified xsi:type="dcterms:W3CDTF">2020-01-14T08:40:00Z</dcterms:modified>
</cp:coreProperties>
</file>